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0" r:id="rId7"/>
    <p:sldId id="272" r:id="rId8"/>
    <p:sldId id="273" r:id="rId9"/>
    <p:sldId id="274" r:id="rId10"/>
    <p:sldId id="261" r:id="rId11"/>
    <p:sldId id="262" r:id="rId12"/>
    <p:sldId id="263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D096-33BE-4953-9D32-E03F2EA8B9AE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7645-F373-4613-BED8-88965C8771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D096-33BE-4953-9D32-E03F2EA8B9AE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7645-F373-4613-BED8-88965C8771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D096-33BE-4953-9D32-E03F2EA8B9AE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7645-F373-4613-BED8-88965C8771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D096-33BE-4953-9D32-E03F2EA8B9AE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7645-F373-4613-BED8-88965C8771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D096-33BE-4953-9D32-E03F2EA8B9AE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7645-F373-4613-BED8-88965C8771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D096-33BE-4953-9D32-E03F2EA8B9AE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7645-F373-4613-BED8-88965C8771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D096-33BE-4953-9D32-E03F2EA8B9AE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7645-F373-4613-BED8-88965C8771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D096-33BE-4953-9D32-E03F2EA8B9AE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7645-F373-4613-BED8-88965C8771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D096-33BE-4953-9D32-E03F2EA8B9AE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7645-F373-4613-BED8-88965C8771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D096-33BE-4953-9D32-E03F2EA8B9AE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7645-F373-4613-BED8-88965C8771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D096-33BE-4953-9D32-E03F2EA8B9AE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57645-F373-4613-BED8-88965C8771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AD096-33BE-4953-9D32-E03F2EA8B9AE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57645-F373-4613-BED8-88965C8771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219199"/>
          </a:xfrm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371600" y="6857999"/>
            <a:ext cx="6400800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pic>
        <p:nvPicPr>
          <p:cNvPr id="4" name="Picture 3" descr="1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1295400"/>
            <a:ext cx="4953000" cy="4191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90800" y="58674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গোলাপ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ফুলের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তোড়া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দলিয় কাজ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যৌতুকের কুফল সম্পর্কে আলোচনা কর ।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যৌতুক প্রথা সামাজিক ব্যাধি বিস্তারিত আলোচনা কর 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066800"/>
          </a:xfrm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যৌতুক প্রথা কোন সম্প্রদায় থেকে এসেছে ।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যৌতুক প্রদান করা ঠিক নয় কেন 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যৌতুক প্রথা সম্পর্কে তোমার ধারনা নিজের ভাষায় লেখ 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Doel-1612i3\Desktop\flowers-rose-pictures - Copy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43200" y="1524000"/>
            <a:ext cx="4038600" cy="40386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নাম: মো নজরূল ইসলাম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সহকারী শিক্ষক (কম্পিউটার)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ভাবুক এন এস দাখিল মাদ্রসা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সাপাহার,নগা</a:t>
            </a: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বিষয়: বাংলাদেশ বিশ্বপরিচয়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৭ম: শ্রেনী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7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77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65238"/>
          </a:xfrm>
        </p:spPr>
        <p:txBody>
          <a:bodyPr>
            <a:normAutofit fontScale="90000"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পাঠ ঘোষনা</a:t>
            </a:r>
            <a:r>
              <a:rPr lang="bn-BD" dirty="0" smtClean="0"/>
              <a:t/>
            </a:r>
            <a:br>
              <a:rPr lang="bn-BD" dirty="0" smtClean="0"/>
            </a:br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4957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				     </a:t>
            </a: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                                 যৌতুক প্রথা		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1905000"/>
            <a:ext cx="3733800" cy="31242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শিখন ফল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যৌতুক প্রথা সম্পর্কে জানতে পারবে ।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যৌতুকের কারণে সমাজে কি অপরাধ ঘটে তা জানতে পারবে । 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যৌতুক অপরাধী ব্যাক্তির কি শাস্তি হয়া দরকার তা জানতে পারবে । 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বিস্তারিত আলোচনা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বাংলাদেশের সমাজ জীবণে নানা রকম সমস্যা রয়েছে তার মধ্যে প্রধান সমস্যা হচ্ছে যৌতুক প্রথা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10200" y="49530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যৌতুক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নিয়ে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বিয়ের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ছবি</a:t>
            </a:r>
            <a:endParaRPr lang="en-US" dirty="0"/>
          </a:p>
        </p:txBody>
      </p:sp>
      <p:pic>
        <p:nvPicPr>
          <p:cNvPr id="11" name="Content Placeholder 10" descr="marage 1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334000" y="1676400"/>
            <a:ext cx="3200400" cy="3200400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যৌতুকের কারণে বিবাহ বিচ্ছেদ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505200" cy="4419600"/>
          </a:xfrm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যৌতুকের জন্যই বিয়ের পর দাম্পত্য কলহ নির্যাতন, স্ত্রী হত্যা, বিবাহ বিচ্ছেদের ঘটনা ঘটছে । সমাজে দারিদ্র্য ,দুর্নীতি, অপরাধ প্রবণতা, বাল্যবিবাহ বহুবিবাহের মূলে রয়েছে  এই যৌতুক সমস্যা । </a:t>
            </a:r>
            <a:endParaRPr lang="en-US" dirty="0"/>
          </a:p>
        </p:txBody>
      </p:sp>
      <p:pic>
        <p:nvPicPr>
          <p:cNvPr id="1027" name="Picture 3" descr="C:\Users\Admin\Desktop\২৩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67200" y="1676400"/>
            <a:ext cx="3868617" cy="41148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যৌতুকের কারণ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ধনী পিতা-মাতার ধারণা যৌতুকের কারণে তাদের কন্যা স্বামীরঘরে মাথা উচু করে থাকবে । একারণে যৌতুক প্রথা সমাজ মানসের গভীর মূলে বাসা বেধেছে 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 descr="C:\Users\Admin\Desktop\২৬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191000" y="1447800"/>
            <a:ext cx="3581400" cy="40386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876800" y="57150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স্বামী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স্ত্রীর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ছবি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যৌতুকের মধ্যে পড়েনা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বিয়ের সময় ৫০০ টাকা পর্যন্ত উপহার দিলে তা যৌতুক হিসাবে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গণ্য হবে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না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যৌতুকের অপরাধ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১৯৮০ সালে এ আইন অনুযায়ী যৌতুক প্রদান বা গ্রহণ করলে </a:t>
            </a:r>
          </a:p>
          <a:p>
            <a:pPr algn="just"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সর্বোচ্চ ১ বছরের কারাদন্ড বা ৫০০০ হাজার টাকা অর্থদন্ড হতে পারে।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098" name="Picture 2" descr="C:\Users\Admin\Desktop\২২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800600" y="1904999"/>
            <a:ext cx="2286000" cy="205740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235</Words>
  <Application>Microsoft Office PowerPoint</Application>
  <PresentationFormat>On-screen Show (4:3)</PresentationFormat>
  <Paragraphs>47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স্বাগতম</vt:lpstr>
      <vt:lpstr>পরিচিতি</vt:lpstr>
      <vt:lpstr>পাঠ ঘোষনা  </vt:lpstr>
      <vt:lpstr>শিখন ফল </vt:lpstr>
      <vt:lpstr>বিস্তারিত আলোচনা </vt:lpstr>
      <vt:lpstr>যৌতুকের কারণে বিবাহ বিচ্ছেদ</vt:lpstr>
      <vt:lpstr>যৌতুকের কারণ</vt:lpstr>
      <vt:lpstr>যৌতুকের মধ্যে পড়েনা</vt:lpstr>
      <vt:lpstr>যৌতুকের অপরাধ </vt:lpstr>
      <vt:lpstr>দলিয় কাজ </vt:lpstr>
      <vt:lpstr>মূল্যায়ন</vt:lpstr>
      <vt:lpstr>বাড়ির কাজ </vt:lpstr>
      <vt:lpstr>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</dc:title>
  <dc:creator>AviCom</dc:creator>
  <cp:lastModifiedBy>Admin</cp:lastModifiedBy>
  <cp:revision>101</cp:revision>
  <dcterms:created xsi:type="dcterms:W3CDTF">1980-01-05T04:11:08Z</dcterms:created>
  <dcterms:modified xsi:type="dcterms:W3CDTF">2013-12-05T07:05:29Z</dcterms:modified>
</cp:coreProperties>
</file>